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01" autoAdjust="0"/>
  </p:normalViewPr>
  <p:slideViewPr>
    <p:cSldViewPr snapToGrid="0">
      <p:cViewPr varScale="1">
        <p:scale>
          <a:sx n="73" d="100"/>
          <a:sy n="73" d="100"/>
        </p:scale>
        <p:origin x="3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60CD-FC45-4971-89FE-181CA1FF0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F2373-7C69-4BD5-BDDB-C41887D2E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88244-3655-49C6-BDF4-5DF2327C7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EEA6D-FC27-4FB1-B368-C971F9CC6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C6CC0-45F7-4C26-8CB8-654E95D3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3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B2A23-921C-40FF-A0C3-A5F15C0A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BFBF7C-8D4C-4E58-9B9C-E3ED550A5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78D3B-7BEF-46A8-9222-45F7A1F4F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2657F-1D70-438D-9DB3-BB36EBB6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11948-7DBF-4C52-B297-3FF19EAD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908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3ED549-4900-4878-8602-F3192DCA9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37F5A-799D-433B-A4EE-CA37AB230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CBC0A-6E2C-4488-BC83-89759332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0B42F-8D4E-45F4-9F4B-0BBD8BF3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09493-1C2F-4B46-94B9-9A6453B2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22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7A17A-D157-4023-A0DC-5F7245121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82BA-5298-4E7E-A2B5-6BE60E46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FBC51-48B0-44E8-8B34-ACCF292DF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28EF8-4BFA-4824-B6E5-583536C1C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64293-A689-4D4F-A8CA-0D106154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527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83E9-610D-4AF1-894E-330C4EA8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19EF7-4C9F-4D2F-8CF9-B7C5F1A9E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F65C7-EEAD-4980-8016-5A24617E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D64A8-9FCF-4CF5-B9C6-1CD0EBD7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5D1F4-DABC-48A3-A4F7-4C3F132F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33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118A8-2E13-49C8-8916-0745F3CE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92CDE-B4DD-439A-8B4E-11121A2C5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1D5DD-EBFE-4278-80FF-DA8F6DF08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D895B-64FB-410C-9D85-268CE925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184DD-6F20-4545-9A33-BB116C7B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15FE6-EDB9-463A-8FB8-071287A9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707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65F2-1856-4A5B-93C9-BD747E6B6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EF1980-9CA5-49BC-9114-C169A6F68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C8FBB-908B-43C5-A9EC-8D7BA8742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AA823-BFE8-4BEB-B760-260242078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237AF-EB93-42C0-BFBE-EE073C46A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D5EDCA-D1E5-4021-B44A-35D1B397D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92A43-2A3A-4EB7-B29A-C4AEFF7E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DD958F-03C4-43AD-93F0-A3CF05FB8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078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3AFAC-8A84-4389-A86C-7BDD0DD1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63668-45F9-4EA6-9342-9C559897F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280D0-B048-4230-948E-9753CC2A5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438BB-58C9-4D9B-90E5-3FB618B9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297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8202C-9B97-416A-B3A5-78C0332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7E4E30-B2BA-49FE-A482-24E8EC0AA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0784E-EEA4-4E40-9081-5570F31AF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246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F4EC-96D4-44FB-B8E5-3A469261E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89E97-6D55-4334-91EE-4310B6B08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19D79-E37C-4868-8100-33B45D8EF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3972D-296B-4B44-8C15-5807BF3D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DBA085-FB24-40A4-89E8-FB8D9C66D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11FB9-9678-41ED-99D7-C54A248A9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287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59E91-05F2-470F-A0C9-4DB28E4CF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49886-7FD2-444E-B7EA-29D56F882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CD7237-452A-4017-BEE4-2472B5A04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04AF1-FE96-43A6-A510-882822C2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5959E-F32F-48AE-942E-D74FAD74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C1513-29C5-47B6-AC9E-D14E5FDF7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21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152AFE-D940-4F7A-8244-F3DA7B4D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E85C4-72AB-4DBC-B244-6C9F23F70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BE6FF-7EB7-42F2-8DA5-32B115ABA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24001-314C-4E03-8121-277D104A6BD6}" type="datetimeFigureOut">
              <a:rPr lang="en-CA" smtClean="0"/>
              <a:t>2022-04-11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E0CE-1AD8-497E-8856-09BE24518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62C59-A051-4841-BB33-F128E5F84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D9673-1EF3-4B1B-A728-AB28BCC406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182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7F240B-921E-45E5-B021-9FD1319A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en-US" sz="2400" kern="1200" dirty="0">
                <a:latin typeface="Congenial Black" panose="02000503040000020004" pitchFamily="2" charset="0"/>
              </a:rPr>
              <a:t>Introduction of my business in front of investors. </a:t>
            </a:r>
            <a:endParaRPr lang="en-CA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10101C4-2DEC-6D60-E5D6-3D2528C62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 fontScale="92500" lnSpcReduction="10000"/>
          </a:bodyPr>
          <a:lstStyle/>
          <a:p>
            <a:r>
              <a:rPr lang="en-US" sz="1700" b="0" i="0" dirty="0">
                <a:effectLst/>
                <a:latin typeface="Congenial Black" panose="02000503040000020004" pitchFamily="2" charset="0"/>
              </a:rPr>
              <a:t>Tiffin Service is a meal delivery service that arrives at your door</a:t>
            </a:r>
            <a:r>
              <a:rPr lang="en-US" sz="1500" b="0" i="0" dirty="0">
                <a:solidFill>
                  <a:srgbClr val="333333"/>
                </a:solidFill>
                <a:effectLst/>
                <a:latin typeface="Congenial Black" panose="02000503040000020004" pitchFamily="2" charset="0"/>
              </a:rPr>
              <a:t>.</a:t>
            </a:r>
            <a:endParaRPr lang="en-US" sz="2200" dirty="0">
              <a:latin typeface="Congenial Black" panose="02000503040000020004" pitchFamily="2" charset="0"/>
            </a:endParaRPr>
          </a:p>
          <a:p>
            <a:r>
              <a:rPr lang="en-US" sz="1700" dirty="0">
                <a:latin typeface="Congenial Black" panose="02000503040000020004" pitchFamily="2" charset="0"/>
              </a:rPr>
              <a:t>Starting investment of $20,000</a:t>
            </a:r>
          </a:p>
          <a:p>
            <a:r>
              <a:rPr lang="en-US" sz="1700" dirty="0">
                <a:latin typeface="Congenial Black" panose="02000503040000020004" pitchFamily="2" charset="0"/>
              </a:rPr>
              <a:t>Spend money on design and creating the website, initial marketing and leaflets.</a:t>
            </a:r>
          </a:p>
          <a:p>
            <a:r>
              <a:rPr lang="en-US" sz="1700" dirty="0">
                <a:latin typeface="Congenial Black" panose="02000503040000020004" pitchFamily="2" charset="0"/>
              </a:rPr>
              <a:t>Focusing on B2C marketing.</a:t>
            </a:r>
          </a:p>
          <a:p>
            <a:r>
              <a:rPr lang="en-US" sz="1700" dirty="0">
                <a:latin typeface="Congenial Black" panose="02000503040000020004" pitchFamily="2" charset="0"/>
              </a:rPr>
              <a:t>After growing the business, we will focus on B2C as well.</a:t>
            </a:r>
          </a:p>
          <a:p>
            <a:r>
              <a:rPr lang="en-US" sz="1700" dirty="0">
                <a:latin typeface="Congenial Black" panose="02000503040000020004" pitchFamily="2" charset="0"/>
              </a:rPr>
              <a:t>To expand our business, we will turn it in catering  business.</a:t>
            </a:r>
          </a:p>
          <a:p>
            <a:endParaRPr lang="en-US" sz="1700" dirty="0">
              <a:latin typeface="Congenial Black" panose="02000503040000020004" pitchFamily="2" charset="0"/>
            </a:endParaRPr>
          </a:p>
          <a:p>
            <a:endParaRPr lang="en-US" sz="1700" dirty="0"/>
          </a:p>
          <a:p>
            <a:endParaRPr lang="en-US" sz="1700" dirty="0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38F9AE28-7CCD-4610-A2FF-4D553B06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0" y="1714500"/>
            <a:ext cx="6656832" cy="33284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28132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617106-F7CD-498B-8F5E-69D4349449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8" r="23872" b="35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FE2F6E-3277-4247-A9FD-68F3B4E2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CA" sz="3200" dirty="0">
                <a:latin typeface="Congenial Black" panose="02000503040000020004" pitchFamily="2" charset="0"/>
              </a:rPr>
              <a:t>Building trust with investors: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C45CB44-686F-A4D4-0AAA-05FBC92C8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 lnSpcReduction="10000"/>
          </a:bodyPr>
          <a:lstStyle/>
          <a:p>
            <a:r>
              <a:rPr lang="en-US" sz="1800" dirty="0">
                <a:latin typeface="Congenial Black" panose="02000503040000020004" pitchFamily="2" charset="0"/>
              </a:rPr>
              <a:t>Be real and true with commitments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Introduction of products and services in brief.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Our business continuously going in profit. 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Open feedbacks by  customers regarding food and services. 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Profitability of business from last years. 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8526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C397-0D57-46A6-BF2A-8BEE3B15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 fontScale="90000"/>
          </a:bodyPr>
          <a:lstStyle/>
          <a:p>
            <a:r>
              <a:rPr lang="en-CA" sz="3700" u="sng" dirty="0">
                <a:latin typeface="Congenial Black" panose="02000503040000020004" pitchFamily="2" charset="0"/>
              </a:rPr>
              <a:t>Reasons behind this business Idea: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B6E0CC-C83A-8211-1559-C5E294D3A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2438400"/>
            <a:ext cx="4061823" cy="378541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ngenial Black" panose="02000503040000020004" pitchFamily="2" charset="0"/>
              </a:rPr>
              <a:t>Saw this business idea an opportunity to shine. </a:t>
            </a:r>
          </a:p>
          <a:p>
            <a:r>
              <a:rPr lang="en-US" sz="2400" dirty="0">
                <a:latin typeface="Congenial Black" panose="02000503040000020004" pitchFamily="2" charset="0"/>
              </a:rPr>
              <a:t>Experience in food industry.</a:t>
            </a:r>
          </a:p>
          <a:p>
            <a:r>
              <a:rPr lang="en-US" sz="2400" dirty="0">
                <a:latin typeface="Congenial Black" panose="02000503040000020004" pitchFamily="2" charset="0"/>
              </a:rPr>
              <a:t>I want to grow my cooking passion into my profession.</a:t>
            </a:r>
          </a:p>
          <a:p>
            <a:r>
              <a:rPr lang="en-US" sz="2400" dirty="0">
                <a:latin typeface="Congenial Black" panose="02000503040000020004" pitchFamily="2" charset="0"/>
              </a:rPr>
              <a:t>Felt the need of home-made food.</a:t>
            </a:r>
          </a:p>
          <a:p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blackboard with white writing&#10;&#10;Description automatically generated with low confidence">
            <a:extLst>
              <a:ext uri="{FF2B5EF4-FFF2-40B4-BE49-F238E27FC236}">
                <a16:creationId xmlns:a16="http://schemas.microsoft.com/office/drawing/2014/main" id="{76CEF24D-0FE5-4CD1-9F31-A4EE66412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862" y="1170128"/>
            <a:ext cx="6019331" cy="451449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0402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EB2B95-A09F-489A-BD7A-DB0F4A580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n-CA" sz="3200">
                <a:solidFill>
                  <a:srgbClr val="FFFFFF"/>
                </a:solidFill>
                <a:latin typeface="Congenial Black" panose="02000503040000020004" pitchFamily="2" charset="0"/>
              </a:rPr>
              <a:t>Why it will be successful: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B887696-E5E4-D9EF-57EF-8B4765CBA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74" y="3267061"/>
            <a:ext cx="4074206" cy="2991705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>
                <a:latin typeface="Congenial Black" panose="02000503040000020004" pitchFamily="2" charset="0"/>
              </a:rPr>
              <a:t>Strong marketing Strategies.</a:t>
            </a:r>
          </a:p>
          <a:p>
            <a:r>
              <a:rPr lang="en-US" sz="4900" dirty="0">
                <a:latin typeface="Congenial Black" panose="02000503040000020004" pitchFamily="2" charset="0"/>
              </a:rPr>
              <a:t>Involvement of experts.</a:t>
            </a:r>
          </a:p>
          <a:p>
            <a:r>
              <a:rPr lang="en-US" sz="4900" dirty="0">
                <a:latin typeface="Congenial Black" panose="02000503040000020004" pitchFamily="2" charset="0"/>
              </a:rPr>
              <a:t>Expending it in different places.</a:t>
            </a:r>
          </a:p>
          <a:p>
            <a:r>
              <a:rPr lang="en-US" sz="4900" dirty="0">
                <a:latin typeface="Congenial Black" panose="02000503040000020004" pitchFamily="2" charset="0"/>
              </a:rPr>
              <a:t>By building the trust with customers and investors.</a:t>
            </a:r>
          </a:p>
          <a:p>
            <a:r>
              <a:rPr lang="en-US" sz="4900" dirty="0">
                <a:latin typeface="Congenial Black" panose="02000503040000020004" pitchFamily="2" charset="0"/>
              </a:rPr>
              <a:t>Continuously maintain the same quality and customers' trust as we are gaining from starting. </a:t>
            </a:r>
          </a:p>
          <a:p>
            <a:r>
              <a:rPr lang="en-US" sz="4900" dirty="0">
                <a:latin typeface="Congenial Black" panose="02000503040000020004" pitchFamily="2" charset="0"/>
              </a:rPr>
              <a:t>Bringing improvements to our products and services according to the customer's feedback. </a:t>
            </a:r>
          </a:p>
          <a:p>
            <a:endParaRPr lang="en-US" sz="1600" dirty="0"/>
          </a:p>
        </p:txBody>
      </p:sp>
      <p:pic>
        <p:nvPicPr>
          <p:cNvPr id="5" name="Content Placeholder 4" descr="A black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B1F90B08-D6CF-4C19-A65E-FA0C2B1BE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102" y="1434439"/>
            <a:ext cx="6903723" cy="38660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4821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E94A31-4021-4118-8892-C131BFB9F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en-CA" sz="3400">
                <a:latin typeface="Congenial Black" panose="02000503040000020004" pitchFamily="2" charset="0"/>
              </a:rPr>
              <a:t>Why I decided to run this business: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0B79DB6-6E35-8997-5ED7-250B0C9B7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688336"/>
            <a:ext cx="4498848" cy="3584448"/>
          </a:xfrm>
        </p:spPr>
        <p:txBody>
          <a:bodyPr anchor="t">
            <a:normAutofit/>
          </a:bodyPr>
          <a:lstStyle/>
          <a:p>
            <a:r>
              <a:rPr lang="en-US" sz="1800" dirty="0">
                <a:latin typeface="Congenial Black" panose="02000503040000020004" pitchFamily="2" charset="0"/>
              </a:rPr>
              <a:t>Because of my experience in food industry.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To fulfill the needs of those people who cannot make food at home. 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Seek to improve the health and well-being of the community.</a:t>
            </a:r>
          </a:p>
          <a:p>
            <a:r>
              <a:rPr lang="en-US" sz="1800" dirty="0">
                <a:latin typeface="Congenial Black" panose="02000503040000020004" pitchFamily="2" charset="0"/>
              </a:rPr>
              <a:t>See the various opportunities in future to achieve the success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5" name="Content Placeholder 4" descr="A picture containing person, suit&#10;&#10;Description automatically generated">
            <a:extLst>
              <a:ext uri="{FF2B5EF4-FFF2-40B4-BE49-F238E27FC236}">
                <a16:creationId xmlns:a16="http://schemas.microsoft.com/office/drawing/2014/main" id="{15F18D95-9F95-40A6-BC56-7F346322CA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6" r="43763" b="1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28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262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Congenial Black</vt:lpstr>
      <vt:lpstr>Office Theme</vt:lpstr>
      <vt:lpstr>Introduction of my business in front of investors. </vt:lpstr>
      <vt:lpstr>Building trust with investors:</vt:lpstr>
      <vt:lpstr>Reasons behind this business Idea:</vt:lpstr>
      <vt:lpstr>Why it will be successful:</vt:lpstr>
      <vt:lpstr>Why I decided to run this business: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my business in front of investors. </dc:title>
  <dc:creator>priyanka priyanka</dc:creator>
  <cp:lastModifiedBy>priyanka priyanka</cp:lastModifiedBy>
  <cp:revision>1</cp:revision>
  <dcterms:created xsi:type="dcterms:W3CDTF">2022-04-11T23:09:48Z</dcterms:created>
  <dcterms:modified xsi:type="dcterms:W3CDTF">2022-04-12T01:18:29Z</dcterms:modified>
</cp:coreProperties>
</file>