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CB8E-E134-4032-A1B1-4E12E0D1E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67DAC-F6E1-4CC7-90A7-C1AEC9628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2C655-3B92-4067-953B-81F49C17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AEA49-745D-4E6F-B11C-D1E85738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D1FB6-2BC5-4F41-BDD5-4F35605B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41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519A-4711-46DB-8D6B-4B48E482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375AA-F1A7-4EEB-8222-6E50B4C6E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A8251-14A5-4DB0-A62C-E53063B8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CF14-D456-4F16-81BA-9F73E293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74117-D03F-45D7-8C85-90ADE8F9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4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F4197-D380-489C-821F-C47C920A6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92FAB-A25F-43B3-81FC-86818742F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F8292-6EFB-4DB4-80BB-A5A62594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BE21A-F8DA-4B68-AFA5-F78F3C08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5075-589C-48E4-9719-A2BAE13D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85B1-2FF3-42E1-8B07-D09630D1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F4AB-16D7-4038-84AB-EA6AB94A4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6CAE5-91A8-45BF-ADC0-095EA744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5CAE-0CC7-4F8F-9953-C424F0C7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4A6E8-49AF-4804-853B-5429E3FB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49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2DDA-3C2A-4E1D-A52B-61E77A68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EDB4C-D1BA-4073-ABAA-38E223718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12835-846D-413F-A3EB-F6CCDD13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E1D6-3D6D-4086-BFA2-A61B4190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9A20-578F-4888-B9E0-C003E9EC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63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AD4B-B963-4FB7-AF96-117891F3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B950-0409-45A4-9781-A2FB493C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B6A8-449E-4529-BE55-476242F64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3AC86-C502-4920-99DD-01732EDD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7E024-13F8-47D5-8892-973BF9BB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B9378-56E9-4B3E-ACE7-AEA68553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9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B964-5A5E-4CB8-8136-1A657DF5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217AF-C267-4AA0-B5D5-734C2C91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05197-376C-44A3-B04C-7E2D819A6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65328-4843-48BC-996D-8ECE7C5D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FEB3B-22F5-4788-BACC-69D03C789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90605-8F77-44C1-8669-45643F7F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5E030-37D3-4C20-A483-72968170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989D7-FAC3-447C-8BBC-CEB7B3FA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80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20FC-6FA9-41F1-8788-AB21EE5E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E0AB0-4538-44B6-B656-6E7A7D59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B1BD0-1BC0-4A32-A771-CF29AAB0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292A2-59F1-4057-A1BF-9B56B7AA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8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17880-526E-4938-9451-CFA67B30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61816-01BE-45D3-B3A9-3AFEF66A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EAB2-39F6-4C9E-8925-941A51BD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18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3796-50C3-4549-AF56-DD30BE58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B394-2856-402D-ACFD-4FB57EFD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25971-6AB7-40F0-8EBC-97C6682CC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05307-489D-4D5D-9069-0F805A4E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837D0-8FF1-41D7-9BE2-8D512E14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F9C12-6BFF-4823-A469-B9B1FDD8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5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A4BA-B53B-4FCA-A79A-BB16A1C5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C8EB8-93B4-417C-B011-CFFE48937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438FE-8C9D-48C6-85F7-90802C64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3CA3F-5BD7-44BC-A4FE-180DF199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C3CCD-5804-4550-B151-94452A5F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D6F32-5FAA-4F40-B032-1BBC499B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9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0AC07-A83A-45D0-9A27-B36B1F2B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EFE93-343E-4C90-BA83-FD9A4FBB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3111-6AF9-4171-852F-1FC0C5895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E720-1AF5-4725-98E3-B706A1F56899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FBF86-94A0-45AB-BB18-681E33A84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5D08-B2D2-4806-9D91-4715B706C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D129-7B63-479D-BAA5-AB3FC2A07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93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957607-D011-49FB-8238-077B6FEDD0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81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003BB-83A6-4D61-BCB2-DC75405D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>
                <a:latin typeface="Algerian" panose="04020705040A02060702" pitchFamily="82" charset="0"/>
              </a:rPr>
              <a:t>Introduction: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4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F77363F4-1AFD-4D34-BFB6-1754EB0E0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r="-1" b="19520"/>
          <a:stretch/>
        </p:blipFill>
        <p:spPr>
          <a:xfrm>
            <a:off x="-31897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B6B4F-DD72-4728-83FA-0F530D10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302" y="365125"/>
            <a:ext cx="4412512" cy="1899912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Congenial Black" panose="02000503040000020004" pitchFamily="2" charset="0"/>
              </a:rPr>
              <a:t>Tiffin Service- Taste like your home food: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6BE9DF-3166-F1B0-0920-3ED7B99B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latin typeface="Congenial Black" panose="02000503040000020004" pitchFamily="2" charset="0"/>
              </a:rPr>
              <a:t>Food business which provide meals to the people according their choices. </a:t>
            </a:r>
          </a:p>
          <a:p>
            <a:r>
              <a:rPr lang="en-US" sz="2000" b="1" dirty="0">
                <a:latin typeface="Congenial Black" panose="02000503040000020004" pitchFamily="2" charset="0"/>
              </a:rPr>
              <a:t>Targeting those who don’t have time to cook food. </a:t>
            </a:r>
          </a:p>
          <a:p>
            <a:r>
              <a:rPr lang="en-US" sz="2000" b="1" dirty="0">
                <a:latin typeface="Congenial Black" panose="02000503040000020004" pitchFamily="2" charset="0"/>
              </a:rPr>
              <a:t>It’s a meal delivery service that arrives at your door. </a:t>
            </a:r>
          </a:p>
          <a:p>
            <a:r>
              <a:rPr lang="en-US" sz="2000" b="1" dirty="0">
                <a:latin typeface="Congenial Black" panose="02000503040000020004" pitchFamily="2" charset="0"/>
              </a:rPr>
              <a:t>It includes two vegetables, breads(chapati), curd, and salad. </a:t>
            </a:r>
          </a:p>
          <a:p>
            <a:r>
              <a:rPr lang="en-US" sz="2000" b="1" dirty="0">
                <a:latin typeface="Congenial Black" panose="02000503040000020004" pitchFamily="2" charset="0"/>
              </a:rPr>
              <a:t>It provide meals to the people according their taste, choice and culture.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75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EDF19-D9B0-44E3-9595-8EA9CF1C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CA" sz="2800">
                <a:latin typeface="Congenial Black" panose="02000503040000020004" pitchFamily="2" charset="0"/>
              </a:rPr>
              <a:t>Creating trust for customers: </a:t>
            </a:r>
            <a:endParaRPr lang="en-CA" sz="2800" dirty="0">
              <a:latin typeface="Congenial Black" panose="0200050304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0BB9410-0CC2-0AE0-511B-F78B12D0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ngenial Black" panose="02000503040000020004" pitchFamily="2" charset="0"/>
              </a:rPr>
              <a:t>Best quality of the food.</a:t>
            </a:r>
          </a:p>
          <a:p>
            <a:r>
              <a:rPr lang="en-US" sz="1800" dirty="0">
                <a:latin typeface="Congenial Black" panose="02000503040000020004" pitchFamily="2" charset="0"/>
              </a:rPr>
              <a:t>Providing best customer services 24 hours.</a:t>
            </a:r>
          </a:p>
          <a:p>
            <a:r>
              <a:rPr lang="en-US" sz="1800" b="1" i="0" dirty="0">
                <a:solidFill>
                  <a:srgbClr val="111111"/>
                </a:solidFill>
                <a:effectLst/>
                <a:latin typeface="Congenial Black" panose="02000503040000020004" pitchFamily="2" charset="0"/>
              </a:rPr>
              <a:t>Adhering to the Food Quality Standards</a:t>
            </a:r>
            <a:endParaRPr lang="en-US" sz="1800" b="0" i="0" dirty="0">
              <a:solidFill>
                <a:srgbClr val="111111"/>
              </a:solidFill>
              <a:effectLst/>
              <a:latin typeface="Congenial Black" panose="02000503040000020004" pitchFamily="2" charset="0"/>
            </a:endParaRPr>
          </a:p>
          <a:p>
            <a:r>
              <a:rPr lang="en-US" sz="1800" dirty="0">
                <a:latin typeface="Congenial Black" panose="02000503040000020004" pitchFamily="2" charset="0"/>
              </a:rPr>
              <a:t>Guaranteed time for delivery at their doorsteps.</a:t>
            </a:r>
          </a:p>
          <a:p>
            <a:r>
              <a:rPr lang="en-US" sz="1800" dirty="0">
                <a:latin typeface="Congenial Black" panose="02000503040000020004" pitchFamily="2" charset="0"/>
              </a:rPr>
              <a:t> follow-ups with every customer in 15 days.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7" name="Picture 6" descr="Text, map&#10;&#10;Description automatically generated">
            <a:extLst>
              <a:ext uri="{FF2B5EF4-FFF2-40B4-BE49-F238E27FC236}">
                <a16:creationId xmlns:a16="http://schemas.microsoft.com/office/drawing/2014/main" id="{E7D9B7FF-EAB8-4282-ACBD-72D13262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r="10030" b="-2"/>
          <a:stretch/>
        </p:blipFill>
        <p:spPr>
          <a:xfrm>
            <a:off x="5120640" y="631273"/>
            <a:ext cx="6656832" cy="54948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791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9C392-DECA-4264-B073-0C7EA7B6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2444"/>
            <a:ext cx="10905066" cy="1135737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Congenial Black" panose="02000503040000020004" pitchFamily="2" charset="0"/>
              </a:rPr>
              <a:t>Identifying the problems :</a:t>
            </a:r>
            <a:endParaRPr lang="en-CA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267150-022F-5985-D024-01ACB3F4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2256503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ngenial Black" panose="02000503040000020004" pitchFamily="2" charset="0"/>
              </a:rPr>
              <a:t>Expensive and delayed product and services deliveries.</a:t>
            </a:r>
          </a:p>
          <a:p>
            <a:r>
              <a:rPr lang="en-US" sz="2000" dirty="0">
                <a:latin typeface="Congenial Black" panose="02000503040000020004" pitchFamily="2" charset="0"/>
              </a:rPr>
              <a:t>Health Issues because of unhealthy food.</a:t>
            </a:r>
          </a:p>
          <a:p>
            <a:r>
              <a:rPr lang="en-US" sz="2000" dirty="0">
                <a:latin typeface="Congenial Black" panose="02000503040000020004" pitchFamily="2" charset="0"/>
              </a:rPr>
              <a:t>People looking for a that kind of meal which have taste like their home-made food.</a:t>
            </a:r>
          </a:p>
          <a:p>
            <a:r>
              <a:rPr lang="en-US" sz="2000" dirty="0">
                <a:latin typeface="Congenial Black" panose="02000503040000020004" pitchFamily="2" charset="0"/>
              </a:rPr>
              <a:t>People concerns about high prices and low qualities. </a:t>
            </a:r>
          </a:p>
          <a:p>
            <a:endParaRPr 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9FCD754-6819-43FC-AE40-5B8CA884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400624"/>
            <a:ext cx="6253212" cy="312660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97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396BC-02E6-465D-9542-B0BF4C3F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CA" sz="2800">
                <a:latin typeface="Congenial Black" panose="02000503040000020004" pitchFamily="2" charset="0"/>
              </a:rPr>
              <a:t>Solutions for the problems: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ABAD90-57E8-989C-24B6-3937CD9D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ngenial Black" panose="02000503040000020004" pitchFamily="2" charset="0"/>
              </a:rPr>
              <a:t>Providing free and faster deliveries.</a:t>
            </a:r>
          </a:p>
          <a:p>
            <a:r>
              <a:rPr lang="en-US" sz="1800" dirty="0">
                <a:latin typeface="Congenial Black" panose="02000503040000020004" pitchFamily="2" charset="0"/>
              </a:rPr>
              <a:t>Providing best  food qualities in less prices.</a:t>
            </a:r>
          </a:p>
          <a:p>
            <a:r>
              <a:rPr lang="en-US" sz="1800" dirty="0">
                <a:latin typeface="Congenial Black" panose="02000503040000020004" pitchFamily="2" charset="0"/>
              </a:rPr>
              <a:t>Open feedbacks </a:t>
            </a:r>
          </a:p>
          <a:p>
            <a:r>
              <a:rPr lang="en-US" sz="1800" dirty="0">
                <a:latin typeface="Congenial Black" panose="02000503040000020004" pitchFamily="2" charset="0"/>
              </a:rPr>
              <a:t>Providing pickup and delivery services according to their schedules.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ongenial Black" panose="02000503040000020004" pitchFamily="2" charset="0"/>
              </a:rPr>
              <a:t>Experts check on food safety every day. </a:t>
            </a:r>
            <a:endParaRPr lang="en-US" sz="1600" dirty="0">
              <a:latin typeface="Congenial Black" panose="02000503040000020004" pitchFamily="2" charset="0"/>
            </a:endParaRPr>
          </a:p>
          <a:p>
            <a:endParaRPr lang="en-US" sz="1700" dirty="0"/>
          </a:p>
        </p:txBody>
      </p:sp>
      <p:pic>
        <p:nvPicPr>
          <p:cNvPr id="5" name="Content Placeholder 4" descr="Diagram, text, whiteboard&#10;&#10;Description automatically generated">
            <a:extLst>
              <a:ext uri="{FF2B5EF4-FFF2-40B4-BE49-F238E27FC236}">
                <a16:creationId xmlns:a16="http://schemas.microsoft.com/office/drawing/2014/main" id="{94EF3697-118D-4093-86C9-E31BC38AD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774222"/>
            <a:ext cx="6656832" cy="52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4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Congenial Black</vt:lpstr>
      <vt:lpstr>Office Theme</vt:lpstr>
      <vt:lpstr>Introduction:</vt:lpstr>
      <vt:lpstr>Tiffin Service- Taste like your home food:</vt:lpstr>
      <vt:lpstr>Creating trust for customers: </vt:lpstr>
      <vt:lpstr>Identifying the problems :</vt:lpstr>
      <vt:lpstr>Solutions for the problems: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</dc:title>
  <dc:creator>priyanka priyanka</dc:creator>
  <cp:lastModifiedBy>priyanka priyanka</cp:lastModifiedBy>
  <cp:revision>2</cp:revision>
  <dcterms:created xsi:type="dcterms:W3CDTF">2022-04-10T17:49:34Z</dcterms:created>
  <dcterms:modified xsi:type="dcterms:W3CDTF">2022-04-11T23:01:24Z</dcterms:modified>
</cp:coreProperties>
</file>